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8288000" cy="10287000"/>
  <p:notesSz cx="6858000" cy="9144000"/>
  <p:embeddedFontLst>
    <p:embeddedFont>
      <p:font typeface="Canva Sans Bold" panose="020B0604020202020204" charset="0"/>
      <p:regular r:id="rId13"/>
    </p:embeddedFont>
    <p:embeddedFont>
      <p:font typeface="Open Sans" panose="020B0604020202020204" charset="0"/>
      <p:regular r:id="rId14"/>
    </p:embeddedFon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Antonio Bold" panose="020B0604020202020204" charset="0"/>
      <p:regular r:id="rId19"/>
    </p:embeddedFont>
    <p:embeddedFont>
      <p:font typeface="Montserrat Classic" panose="020B0604020202020204" charset="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5" d="100"/>
          <a:sy n="45" d="100"/>
        </p:scale>
        <p:origin x="816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552617">
            <a:off x="-5366518" y="6787972"/>
            <a:ext cx="12036067" cy="7216625"/>
          </a:xfrm>
          <a:custGeom>
            <a:avLst/>
            <a:gdLst/>
            <a:ahLst/>
            <a:cxnLst/>
            <a:rect l="l" t="t" r="r" b="b"/>
            <a:pathLst>
              <a:path w="12036067" h="7216625">
                <a:moveTo>
                  <a:pt x="0" y="0"/>
                </a:moveTo>
                <a:lnTo>
                  <a:pt x="12036067" y="0"/>
                </a:lnTo>
                <a:lnTo>
                  <a:pt x="12036067" y="7216625"/>
                </a:lnTo>
                <a:lnTo>
                  <a:pt x="0" y="72166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5554153" y="9423399"/>
            <a:ext cx="7179693" cy="0"/>
          </a:xfrm>
          <a:prstGeom prst="line">
            <a:avLst/>
          </a:prstGeom>
          <a:ln w="19050" cap="flat">
            <a:solidFill>
              <a:srgbClr val="9F60E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 rot="9440525">
            <a:off x="7460012" y="-3362304"/>
            <a:ext cx="13708378" cy="7539608"/>
          </a:xfrm>
          <a:custGeom>
            <a:avLst/>
            <a:gdLst/>
            <a:ahLst/>
            <a:cxnLst/>
            <a:rect l="l" t="t" r="r" b="b"/>
            <a:pathLst>
              <a:path w="13708378" h="7539608">
                <a:moveTo>
                  <a:pt x="0" y="0"/>
                </a:moveTo>
                <a:lnTo>
                  <a:pt x="13708378" y="0"/>
                </a:lnTo>
                <a:lnTo>
                  <a:pt x="13708378" y="7539608"/>
                </a:lnTo>
                <a:lnTo>
                  <a:pt x="0" y="753960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362858" y="4818686"/>
            <a:ext cx="10347832" cy="17080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999"/>
              </a:lnSpc>
            </a:pPr>
            <a:r>
              <a:rPr lang="en-US" sz="9999">
                <a:solidFill>
                  <a:srgbClr val="5C09CB"/>
                </a:solidFill>
                <a:latin typeface="Antonio Bold"/>
              </a:rPr>
              <a:t>COST OF LIVING</a:t>
            </a:r>
          </a:p>
        </p:txBody>
      </p:sp>
      <p:sp>
        <p:nvSpPr>
          <p:cNvPr id="6" name="AutoShape 6"/>
          <p:cNvSpPr/>
          <p:nvPr/>
        </p:nvSpPr>
        <p:spPr>
          <a:xfrm rot="-5400000">
            <a:off x="-5290610" y="4459682"/>
            <a:ext cx="11841584" cy="0"/>
          </a:xfrm>
          <a:prstGeom prst="line">
            <a:avLst/>
          </a:prstGeom>
          <a:ln w="19050" cap="flat">
            <a:solidFill>
              <a:srgbClr val="9F60E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 rot="-5400000">
            <a:off x="11737027" y="4459682"/>
            <a:ext cx="11841584" cy="0"/>
          </a:xfrm>
          <a:prstGeom prst="line">
            <a:avLst/>
          </a:prstGeom>
          <a:ln w="19050" cap="flat">
            <a:solidFill>
              <a:srgbClr val="9F60E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0699968" y="1715156"/>
            <a:ext cx="13118664" cy="6856688"/>
            <a:chOff x="0" y="0"/>
            <a:chExt cx="19050000" cy="9956800"/>
          </a:xfrm>
        </p:grpSpPr>
        <p:sp>
          <p:nvSpPr>
            <p:cNvPr id="9" name="Freeform 9"/>
            <p:cNvSpPr/>
            <p:nvPr/>
          </p:nvSpPr>
          <p:spPr>
            <a:xfrm>
              <a:off x="2501900" y="209042"/>
              <a:ext cx="14186915" cy="8502396"/>
            </a:xfrm>
            <a:custGeom>
              <a:avLst/>
              <a:gdLst/>
              <a:ahLst/>
              <a:cxnLst/>
              <a:rect l="l" t="t" r="r" b="b"/>
              <a:pathLst>
                <a:path w="14186915" h="8502396">
                  <a:moveTo>
                    <a:pt x="14186915" y="8502396"/>
                  </a:moveTo>
                  <a:lnTo>
                    <a:pt x="0" y="8502396"/>
                  </a:lnTo>
                  <a:lnTo>
                    <a:pt x="0" y="0"/>
                  </a:lnTo>
                  <a:lnTo>
                    <a:pt x="14186915" y="0"/>
                  </a:lnTo>
                  <a:lnTo>
                    <a:pt x="14186915" y="8502396"/>
                  </a:lnTo>
                  <a:close/>
                </a:path>
              </a:pathLst>
            </a:custGeom>
            <a:blipFill>
              <a:blip r:embed="rId4"/>
              <a:stretch>
                <a:fillRect t="-5584" b="-5584"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0" y="0"/>
              <a:ext cx="19050000" cy="9956800"/>
            </a:xfrm>
            <a:custGeom>
              <a:avLst/>
              <a:gdLst/>
              <a:ahLst/>
              <a:cxnLst/>
              <a:rect l="l" t="t" r="r" b="b"/>
              <a:pathLst>
                <a:path w="19050000" h="9956800">
                  <a:moveTo>
                    <a:pt x="19050000" y="9956800"/>
                  </a:moveTo>
                  <a:lnTo>
                    <a:pt x="0" y="9956800"/>
                  </a:lnTo>
                  <a:lnTo>
                    <a:pt x="0" y="0"/>
                  </a:lnTo>
                  <a:lnTo>
                    <a:pt x="19050000" y="0"/>
                  </a:lnTo>
                  <a:lnTo>
                    <a:pt x="19050000" y="9956800"/>
                  </a:lnTo>
                  <a:close/>
                </a:path>
              </a:pathLst>
            </a:custGeom>
            <a:blipFill>
              <a:blip r:embed="rId5"/>
              <a:stretch>
                <a:fillRect l="-15" r="-15"/>
              </a:stretch>
            </a:blipFill>
          </p:spPr>
        </p:sp>
      </p:grpSp>
      <p:sp>
        <p:nvSpPr>
          <p:cNvPr id="12" name="TextBox 12"/>
          <p:cNvSpPr txBox="1"/>
          <p:nvPr/>
        </p:nvSpPr>
        <p:spPr>
          <a:xfrm>
            <a:off x="12733847" y="9229725"/>
            <a:ext cx="4068840" cy="2641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240"/>
              </a:lnSpc>
            </a:pPr>
            <a:r>
              <a:rPr lang="en-US" sz="1600">
                <a:solidFill>
                  <a:srgbClr val="FFFFFF"/>
                </a:solidFill>
                <a:latin typeface="Open Sans"/>
              </a:rPr>
              <a:t>CLIENT: WARNER &amp; SPENCER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505733" y="3392488"/>
            <a:ext cx="6019411" cy="5428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500">
                <a:solidFill>
                  <a:srgbClr val="5C09CB"/>
                </a:solidFill>
                <a:latin typeface="Montserrat Classic"/>
              </a:rPr>
              <a:t>Yassmin Abd El Monsif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473597">
            <a:off x="9629426" y="-3870856"/>
            <a:ext cx="16789303" cy="8282723"/>
          </a:xfrm>
          <a:custGeom>
            <a:avLst/>
            <a:gdLst/>
            <a:ahLst/>
            <a:cxnLst/>
            <a:rect l="l" t="t" r="r" b="b"/>
            <a:pathLst>
              <a:path w="16789303" h="8282723">
                <a:moveTo>
                  <a:pt x="0" y="0"/>
                </a:moveTo>
                <a:lnTo>
                  <a:pt x="16789303" y="0"/>
                </a:lnTo>
                <a:lnTo>
                  <a:pt x="16789303" y="8282722"/>
                </a:lnTo>
                <a:lnTo>
                  <a:pt x="0" y="82827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28700" y="1766844"/>
            <a:ext cx="15239875" cy="7491456"/>
          </a:xfrm>
          <a:custGeom>
            <a:avLst/>
            <a:gdLst/>
            <a:ahLst/>
            <a:cxnLst/>
            <a:rect l="l" t="t" r="r" b="b"/>
            <a:pathLst>
              <a:path w="15239875" h="7491456">
                <a:moveTo>
                  <a:pt x="0" y="0"/>
                </a:moveTo>
                <a:lnTo>
                  <a:pt x="15239875" y="0"/>
                </a:lnTo>
                <a:lnTo>
                  <a:pt x="15239875" y="7491456"/>
                </a:lnTo>
                <a:lnTo>
                  <a:pt x="0" y="74914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28700" y="534943"/>
            <a:ext cx="8724981" cy="6464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320"/>
              </a:lnSpc>
              <a:spcBef>
                <a:spcPct val="0"/>
              </a:spcBef>
            </a:pPr>
            <a:r>
              <a:rPr lang="en-US" sz="3800">
                <a:solidFill>
                  <a:srgbClr val="5C09CB"/>
                </a:solidFill>
                <a:latin typeface="Canva Sans Bold"/>
              </a:rPr>
              <a:t>Least Expensive Cities And Countries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473597">
            <a:off x="9629426" y="-3870856"/>
            <a:ext cx="16789303" cy="8282723"/>
          </a:xfrm>
          <a:custGeom>
            <a:avLst/>
            <a:gdLst/>
            <a:ahLst/>
            <a:cxnLst/>
            <a:rect l="l" t="t" r="r" b="b"/>
            <a:pathLst>
              <a:path w="16789303" h="8282723">
                <a:moveTo>
                  <a:pt x="0" y="0"/>
                </a:moveTo>
                <a:lnTo>
                  <a:pt x="16789303" y="0"/>
                </a:lnTo>
                <a:lnTo>
                  <a:pt x="16789303" y="8282722"/>
                </a:lnTo>
                <a:lnTo>
                  <a:pt x="0" y="82827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28700" y="2037859"/>
            <a:ext cx="15526035" cy="7220441"/>
          </a:xfrm>
          <a:custGeom>
            <a:avLst/>
            <a:gdLst/>
            <a:ahLst/>
            <a:cxnLst/>
            <a:rect l="l" t="t" r="r" b="b"/>
            <a:pathLst>
              <a:path w="15526035" h="7220441">
                <a:moveTo>
                  <a:pt x="0" y="0"/>
                </a:moveTo>
                <a:lnTo>
                  <a:pt x="15526035" y="0"/>
                </a:lnTo>
                <a:lnTo>
                  <a:pt x="15526035" y="7220441"/>
                </a:lnTo>
                <a:lnTo>
                  <a:pt x="0" y="72204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28700" y="534943"/>
            <a:ext cx="6635164" cy="6464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320"/>
              </a:lnSpc>
              <a:spcBef>
                <a:spcPct val="0"/>
              </a:spcBef>
            </a:pPr>
            <a:r>
              <a:rPr lang="en-US" sz="3800">
                <a:solidFill>
                  <a:srgbClr val="5C09CB"/>
                </a:solidFill>
                <a:latin typeface="Canva Sans Bold"/>
              </a:rPr>
              <a:t>Salary To Cost Of Living Gap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473597">
            <a:off x="9629426" y="-3870856"/>
            <a:ext cx="16789303" cy="8282723"/>
          </a:xfrm>
          <a:custGeom>
            <a:avLst/>
            <a:gdLst/>
            <a:ahLst/>
            <a:cxnLst/>
            <a:rect l="l" t="t" r="r" b="b"/>
            <a:pathLst>
              <a:path w="16789303" h="8282723">
                <a:moveTo>
                  <a:pt x="0" y="0"/>
                </a:moveTo>
                <a:lnTo>
                  <a:pt x="16789303" y="0"/>
                </a:lnTo>
                <a:lnTo>
                  <a:pt x="16789303" y="8282722"/>
                </a:lnTo>
                <a:lnTo>
                  <a:pt x="0" y="82827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28700" y="2637048"/>
            <a:ext cx="15904735" cy="7100992"/>
          </a:xfrm>
          <a:custGeom>
            <a:avLst/>
            <a:gdLst/>
            <a:ahLst/>
            <a:cxnLst/>
            <a:rect l="l" t="t" r="r" b="b"/>
            <a:pathLst>
              <a:path w="15904735" h="7100992">
                <a:moveTo>
                  <a:pt x="0" y="0"/>
                </a:moveTo>
                <a:lnTo>
                  <a:pt x="15904735" y="0"/>
                </a:lnTo>
                <a:lnTo>
                  <a:pt x="15904735" y="7100992"/>
                </a:lnTo>
                <a:lnTo>
                  <a:pt x="0" y="71009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0106" r="-2601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28700" y="506368"/>
            <a:ext cx="11163192" cy="1749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000">
                <a:solidFill>
                  <a:srgbClr val="5C09CB"/>
                </a:solidFill>
                <a:latin typeface="Canva Sans Bold"/>
              </a:rPr>
              <a:t>Top And Bottom 20 Cities And </a:t>
            </a:r>
          </a:p>
          <a:p>
            <a:pPr marL="0" lvl="0" indent="0" algn="l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5C09CB"/>
                </a:solidFill>
                <a:latin typeface="Canva Sans Bold"/>
              </a:rPr>
              <a:t>Countries By Average Cost Of Living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473597">
            <a:off x="9629426" y="-3870856"/>
            <a:ext cx="16789303" cy="8282723"/>
          </a:xfrm>
          <a:custGeom>
            <a:avLst/>
            <a:gdLst/>
            <a:ahLst/>
            <a:cxnLst/>
            <a:rect l="l" t="t" r="r" b="b"/>
            <a:pathLst>
              <a:path w="16789303" h="8282723">
                <a:moveTo>
                  <a:pt x="0" y="0"/>
                </a:moveTo>
                <a:lnTo>
                  <a:pt x="16789303" y="0"/>
                </a:lnTo>
                <a:lnTo>
                  <a:pt x="16789303" y="8282722"/>
                </a:lnTo>
                <a:lnTo>
                  <a:pt x="0" y="82827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28700" y="1737722"/>
            <a:ext cx="14448295" cy="8022655"/>
          </a:xfrm>
          <a:custGeom>
            <a:avLst/>
            <a:gdLst/>
            <a:ahLst/>
            <a:cxnLst/>
            <a:rect l="l" t="t" r="r" b="b"/>
            <a:pathLst>
              <a:path w="14448295" h="8022655">
                <a:moveTo>
                  <a:pt x="0" y="0"/>
                </a:moveTo>
                <a:lnTo>
                  <a:pt x="14448295" y="0"/>
                </a:lnTo>
                <a:lnTo>
                  <a:pt x="14448295" y="8022655"/>
                </a:lnTo>
                <a:lnTo>
                  <a:pt x="0" y="80226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28700" y="506368"/>
            <a:ext cx="7897496" cy="8635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5C09CB"/>
                </a:solidFill>
                <a:latin typeface="Canva Sans Bold"/>
              </a:rPr>
              <a:t>Top 20 Cities Map Visuals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473597">
            <a:off x="9629426" y="-3870856"/>
            <a:ext cx="16789303" cy="8282723"/>
          </a:xfrm>
          <a:custGeom>
            <a:avLst/>
            <a:gdLst/>
            <a:ahLst/>
            <a:cxnLst/>
            <a:rect l="l" t="t" r="r" b="b"/>
            <a:pathLst>
              <a:path w="16789303" h="8282723">
                <a:moveTo>
                  <a:pt x="0" y="0"/>
                </a:moveTo>
                <a:lnTo>
                  <a:pt x="16789303" y="0"/>
                </a:lnTo>
                <a:lnTo>
                  <a:pt x="16789303" y="8282722"/>
                </a:lnTo>
                <a:lnTo>
                  <a:pt x="0" y="82827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28700" y="1871503"/>
            <a:ext cx="14059531" cy="7898613"/>
          </a:xfrm>
          <a:custGeom>
            <a:avLst/>
            <a:gdLst/>
            <a:ahLst/>
            <a:cxnLst/>
            <a:rect l="l" t="t" r="r" b="b"/>
            <a:pathLst>
              <a:path w="14059531" h="7898613">
                <a:moveTo>
                  <a:pt x="0" y="0"/>
                </a:moveTo>
                <a:lnTo>
                  <a:pt x="14059531" y="0"/>
                </a:lnTo>
                <a:lnTo>
                  <a:pt x="14059531" y="7898613"/>
                </a:lnTo>
                <a:lnTo>
                  <a:pt x="0" y="78986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28700" y="506368"/>
            <a:ext cx="9075945" cy="8635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5C09CB"/>
                </a:solidFill>
                <a:latin typeface="Canva Sans Bold"/>
              </a:rPr>
              <a:t>Bottom 20 Cities Map Visuals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473597">
            <a:off x="9629426" y="-3870856"/>
            <a:ext cx="16789303" cy="8282723"/>
          </a:xfrm>
          <a:custGeom>
            <a:avLst/>
            <a:gdLst/>
            <a:ahLst/>
            <a:cxnLst/>
            <a:rect l="l" t="t" r="r" b="b"/>
            <a:pathLst>
              <a:path w="16789303" h="8282723">
                <a:moveTo>
                  <a:pt x="0" y="0"/>
                </a:moveTo>
                <a:lnTo>
                  <a:pt x="16789303" y="0"/>
                </a:lnTo>
                <a:lnTo>
                  <a:pt x="16789303" y="8282722"/>
                </a:lnTo>
                <a:lnTo>
                  <a:pt x="0" y="82827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28700" y="2416579"/>
            <a:ext cx="14461155" cy="6501083"/>
          </a:xfrm>
          <a:custGeom>
            <a:avLst/>
            <a:gdLst/>
            <a:ahLst/>
            <a:cxnLst/>
            <a:rect l="l" t="t" r="r" b="b"/>
            <a:pathLst>
              <a:path w="14461155" h="6501083">
                <a:moveTo>
                  <a:pt x="0" y="0"/>
                </a:moveTo>
                <a:lnTo>
                  <a:pt x="14461155" y="0"/>
                </a:lnTo>
                <a:lnTo>
                  <a:pt x="14461155" y="6501083"/>
                </a:lnTo>
                <a:lnTo>
                  <a:pt x="0" y="650108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28700" y="534943"/>
            <a:ext cx="9828473" cy="13131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20"/>
              </a:lnSpc>
            </a:pPr>
            <a:r>
              <a:rPr lang="en-US" sz="3800">
                <a:solidFill>
                  <a:srgbClr val="5C09CB"/>
                </a:solidFill>
                <a:latin typeface="Canva Sans Bold"/>
              </a:rPr>
              <a:t>The Major Cost Components Contributing</a:t>
            </a:r>
          </a:p>
          <a:p>
            <a:pPr marL="0" lvl="0" indent="0" algn="l">
              <a:lnSpc>
                <a:spcPts val="5320"/>
              </a:lnSpc>
              <a:spcBef>
                <a:spcPct val="0"/>
              </a:spcBef>
            </a:pPr>
            <a:r>
              <a:rPr lang="en-US" sz="3800">
                <a:solidFill>
                  <a:srgbClr val="5C09CB"/>
                </a:solidFill>
                <a:latin typeface="Canva Sans Bold"/>
              </a:rPr>
              <a:t> To The Overall Cost Of Living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473597">
            <a:off x="9629426" y="-3870856"/>
            <a:ext cx="16789303" cy="8282723"/>
          </a:xfrm>
          <a:custGeom>
            <a:avLst/>
            <a:gdLst/>
            <a:ahLst/>
            <a:cxnLst/>
            <a:rect l="l" t="t" r="r" b="b"/>
            <a:pathLst>
              <a:path w="16789303" h="8282723">
                <a:moveTo>
                  <a:pt x="0" y="0"/>
                </a:moveTo>
                <a:lnTo>
                  <a:pt x="16789303" y="0"/>
                </a:lnTo>
                <a:lnTo>
                  <a:pt x="16789303" y="8282722"/>
                </a:lnTo>
                <a:lnTo>
                  <a:pt x="0" y="82827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28700" y="2420846"/>
            <a:ext cx="14517749" cy="7165144"/>
          </a:xfrm>
          <a:custGeom>
            <a:avLst/>
            <a:gdLst/>
            <a:ahLst/>
            <a:cxnLst/>
            <a:rect l="l" t="t" r="r" b="b"/>
            <a:pathLst>
              <a:path w="14517749" h="7165144">
                <a:moveTo>
                  <a:pt x="0" y="0"/>
                </a:moveTo>
                <a:lnTo>
                  <a:pt x="14517749" y="0"/>
                </a:lnTo>
                <a:lnTo>
                  <a:pt x="14517749" y="7165144"/>
                </a:lnTo>
                <a:lnTo>
                  <a:pt x="0" y="71651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28700" y="534943"/>
            <a:ext cx="9657456" cy="13131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20"/>
              </a:lnSpc>
            </a:pPr>
            <a:r>
              <a:rPr lang="en-US" sz="3800">
                <a:solidFill>
                  <a:srgbClr val="5C09CB"/>
                </a:solidFill>
                <a:latin typeface="Canva Sans Bold"/>
              </a:rPr>
              <a:t>Major Cost Components Contributing To </a:t>
            </a:r>
          </a:p>
          <a:p>
            <a:pPr marL="0" lvl="0" indent="0" algn="l">
              <a:lnSpc>
                <a:spcPts val="5320"/>
              </a:lnSpc>
              <a:spcBef>
                <a:spcPct val="0"/>
              </a:spcBef>
            </a:pPr>
            <a:r>
              <a:rPr lang="en-US" sz="3800">
                <a:solidFill>
                  <a:srgbClr val="5C09CB"/>
                </a:solidFill>
                <a:latin typeface="Canva Sans Bold"/>
              </a:rPr>
              <a:t>The Overall Cost Of Living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473597">
            <a:off x="9629426" y="-3870856"/>
            <a:ext cx="16789303" cy="8282723"/>
          </a:xfrm>
          <a:custGeom>
            <a:avLst/>
            <a:gdLst/>
            <a:ahLst/>
            <a:cxnLst/>
            <a:rect l="l" t="t" r="r" b="b"/>
            <a:pathLst>
              <a:path w="16789303" h="8282723">
                <a:moveTo>
                  <a:pt x="0" y="0"/>
                </a:moveTo>
                <a:lnTo>
                  <a:pt x="16789303" y="0"/>
                </a:lnTo>
                <a:lnTo>
                  <a:pt x="16789303" y="8282722"/>
                </a:lnTo>
                <a:lnTo>
                  <a:pt x="0" y="82827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28700" y="2335447"/>
            <a:ext cx="14435425" cy="6582215"/>
          </a:xfrm>
          <a:custGeom>
            <a:avLst/>
            <a:gdLst/>
            <a:ahLst/>
            <a:cxnLst/>
            <a:rect l="l" t="t" r="r" b="b"/>
            <a:pathLst>
              <a:path w="14435425" h="6582215">
                <a:moveTo>
                  <a:pt x="0" y="0"/>
                </a:moveTo>
                <a:lnTo>
                  <a:pt x="14435425" y="0"/>
                </a:lnTo>
                <a:lnTo>
                  <a:pt x="14435425" y="6582215"/>
                </a:lnTo>
                <a:lnTo>
                  <a:pt x="0" y="65822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619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28700" y="534943"/>
            <a:ext cx="9422985" cy="13131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20"/>
              </a:lnSpc>
            </a:pPr>
            <a:r>
              <a:rPr lang="en-US" sz="3800">
                <a:solidFill>
                  <a:srgbClr val="5C09CB"/>
                </a:solidFill>
                <a:latin typeface="Canva Sans Bold"/>
              </a:rPr>
              <a:t>How Average Salary And Transportation</a:t>
            </a:r>
          </a:p>
          <a:p>
            <a:pPr marL="0" lvl="0" indent="0" algn="l">
              <a:lnSpc>
                <a:spcPts val="5320"/>
              </a:lnSpc>
              <a:spcBef>
                <a:spcPct val="0"/>
              </a:spcBef>
            </a:pPr>
            <a:r>
              <a:rPr lang="en-US" sz="3800">
                <a:solidFill>
                  <a:srgbClr val="5C09CB"/>
                </a:solidFill>
                <a:latin typeface="Canva Sans Bold"/>
              </a:rPr>
              <a:t> Corelates with Cost of Living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473597">
            <a:off x="9629426" y="-3870856"/>
            <a:ext cx="16789303" cy="8282723"/>
          </a:xfrm>
          <a:custGeom>
            <a:avLst/>
            <a:gdLst/>
            <a:ahLst/>
            <a:cxnLst/>
            <a:rect l="l" t="t" r="r" b="b"/>
            <a:pathLst>
              <a:path w="16789303" h="8282723">
                <a:moveTo>
                  <a:pt x="0" y="0"/>
                </a:moveTo>
                <a:lnTo>
                  <a:pt x="16789303" y="0"/>
                </a:lnTo>
                <a:lnTo>
                  <a:pt x="16789303" y="8282722"/>
                </a:lnTo>
                <a:lnTo>
                  <a:pt x="0" y="82827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28700" y="2803836"/>
            <a:ext cx="15723247" cy="6598335"/>
          </a:xfrm>
          <a:custGeom>
            <a:avLst/>
            <a:gdLst/>
            <a:ahLst/>
            <a:cxnLst/>
            <a:rect l="l" t="t" r="r" b="b"/>
            <a:pathLst>
              <a:path w="15723247" h="6598335">
                <a:moveTo>
                  <a:pt x="0" y="0"/>
                </a:moveTo>
                <a:lnTo>
                  <a:pt x="15723247" y="0"/>
                </a:lnTo>
                <a:lnTo>
                  <a:pt x="15723247" y="6598335"/>
                </a:lnTo>
                <a:lnTo>
                  <a:pt x="0" y="659833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28700" y="534943"/>
            <a:ext cx="10131000" cy="13131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20"/>
              </a:lnSpc>
            </a:pPr>
            <a:r>
              <a:rPr lang="en-US" sz="3800">
                <a:solidFill>
                  <a:srgbClr val="5C09CB"/>
                </a:solidFill>
                <a:latin typeface="Canva Sans Bold"/>
              </a:rPr>
              <a:t>How Average Salary And Housing Expenses</a:t>
            </a:r>
          </a:p>
          <a:p>
            <a:pPr marL="0" lvl="0" indent="0" algn="l">
              <a:lnSpc>
                <a:spcPts val="5320"/>
              </a:lnSpc>
              <a:spcBef>
                <a:spcPct val="0"/>
              </a:spcBef>
            </a:pPr>
            <a:r>
              <a:rPr lang="en-US" sz="3800">
                <a:solidFill>
                  <a:srgbClr val="5C09CB"/>
                </a:solidFill>
                <a:latin typeface="Canva Sans Bold"/>
              </a:rPr>
              <a:t> Corelates with Cost of Living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473597">
            <a:off x="9629426" y="-3870856"/>
            <a:ext cx="16789303" cy="8282723"/>
          </a:xfrm>
          <a:custGeom>
            <a:avLst/>
            <a:gdLst/>
            <a:ahLst/>
            <a:cxnLst/>
            <a:rect l="l" t="t" r="r" b="b"/>
            <a:pathLst>
              <a:path w="16789303" h="8282723">
                <a:moveTo>
                  <a:pt x="0" y="0"/>
                </a:moveTo>
                <a:lnTo>
                  <a:pt x="16789303" y="0"/>
                </a:lnTo>
                <a:lnTo>
                  <a:pt x="16789303" y="8282722"/>
                </a:lnTo>
                <a:lnTo>
                  <a:pt x="0" y="82827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85259" y="1719588"/>
            <a:ext cx="15991618" cy="7850807"/>
          </a:xfrm>
          <a:custGeom>
            <a:avLst/>
            <a:gdLst/>
            <a:ahLst/>
            <a:cxnLst/>
            <a:rect l="l" t="t" r="r" b="b"/>
            <a:pathLst>
              <a:path w="15991618" h="7850807">
                <a:moveTo>
                  <a:pt x="0" y="0"/>
                </a:moveTo>
                <a:lnTo>
                  <a:pt x="15991617" y="0"/>
                </a:lnTo>
                <a:lnTo>
                  <a:pt x="15991617" y="7850807"/>
                </a:lnTo>
                <a:lnTo>
                  <a:pt x="0" y="78508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28700" y="534943"/>
            <a:ext cx="8636090" cy="6464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320"/>
              </a:lnSpc>
              <a:spcBef>
                <a:spcPct val="0"/>
              </a:spcBef>
            </a:pPr>
            <a:r>
              <a:rPr lang="en-US" sz="3800">
                <a:solidFill>
                  <a:srgbClr val="5C09CB"/>
                </a:solidFill>
                <a:latin typeface="Canva Sans Bold"/>
              </a:rPr>
              <a:t>Most Expensive Cities And Countries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95</Words>
  <Application>Microsoft Office PowerPoint</Application>
  <PresentationFormat>Custom</PresentationFormat>
  <Paragraphs>18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Arial</vt:lpstr>
      <vt:lpstr>Canva Sans Bold</vt:lpstr>
      <vt:lpstr>Open Sans</vt:lpstr>
      <vt:lpstr>Calibri</vt:lpstr>
      <vt:lpstr>Antonio Bold</vt:lpstr>
      <vt:lpstr>Montserrat Classic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12/04/23</dc:title>
  <cp:lastModifiedBy>Maher</cp:lastModifiedBy>
  <cp:revision>2</cp:revision>
  <dcterms:created xsi:type="dcterms:W3CDTF">2006-08-16T00:00:00Z</dcterms:created>
  <dcterms:modified xsi:type="dcterms:W3CDTF">2024-08-21T18:59:42Z</dcterms:modified>
  <dc:identifier>DAGGcxdHqXQ</dc:identifier>
</cp:coreProperties>
</file>